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922" y="188259"/>
            <a:ext cx="8915399" cy="2262781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0848" y="3083050"/>
            <a:ext cx="9574306" cy="1126283"/>
          </a:xfrm>
        </p:spPr>
        <p:txBody>
          <a:bodyPr>
            <a:noAutofit/>
          </a:bodyPr>
          <a:lstStyle/>
          <a:p>
            <a:r>
              <a:rPr lang="ru-RU" sz="4000" b="1" dirty="0"/>
              <a:t>Тема </a:t>
            </a:r>
            <a:r>
              <a:rPr lang="ru-RU" sz="4000" b="1" dirty="0" smtClean="0"/>
              <a:t>4</a:t>
            </a:r>
          </a:p>
          <a:p>
            <a:r>
              <a:rPr lang="ru-RU" sz="4000" b="1" dirty="0" smtClean="0"/>
              <a:t>Литосфера </a:t>
            </a:r>
            <a:r>
              <a:rPr lang="ru-RU" sz="4000" b="1" dirty="0"/>
              <a:t>— твердая </a:t>
            </a:r>
            <a:endParaRPr lang="ru-RU" sz="4000" b="1" dirty="0" smtClean="0"/>
          </a:p>
          <a:p>
            <a:r>
              <a:rPr lang="ru-RU" sz="4000" b="1" dirty="0" smtClean="0"/>
              <a:t>оболочка </a:t>
            </a:r>
            <a:r>
              <a:rPr lang="ru-RU" sz="4000" b="1" dirty="0"/>
              <a:t>Земли</a:t>
            </a:r>
            <a:endParaRPr lang="en-US" sz="4000" dirty="0"/>
          </a:p>
        </p:txBody>
      </p:sp>
      <p:pic>
        <p:nvPicPr>
          <p:cNvPr id="2050" name="Picture 2" descr="w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4"/>
          <a:stretch>
            <a:fillRect/>
          </a:stretch>
        </p:blipFill>
        <p:spPr bwMode="auto">
          <a:xfrm>
            <a:off x="6493790" y="808213"/>
            <a:ext cx="5465736" cy="283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27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90" y="474959"/>
            <a:ext cx="4997476" cy="33149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0225" y="105627"/>
            <a:ext cx="1546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Плоскогорья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6134" y="4549147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Горы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(500-1000 м) – предгорья Крыма, Кавказа,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(1000–2000 м) – Урал, Карпаты, Сихотэ-Алинь,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(2000–5000 м) – Альпы, Гималаи,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Кордильеры,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высочайшие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(от 5000 м)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34" y="4220577"/>
            <a:ext cx="3818315" cy="22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6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632" y="237444"/>
            <a:ext cx="5224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Горы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тектонические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вулканические и эрозионные.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529" y="553279"/>
            <a:ext cx="987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Тектонические горы: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b="1" dirty="0"/>
              <a:t>Складчатые </a:t>
            </a:r>
            <a:r>
              <a:rPr lang="ru-RU" b="1" dirty="0" smtClean="0"/>
              <a:t>горы) 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эпигеосинклинальные, занимают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общей площади гор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ru-RU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42" y="1324467"/>
            <a:ext cx="3925701" cy="2684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2672" y="4080314"/>
            <a:ext cx="976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Возрожденные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b="1" dirty="0" err="1"/>
              <a:t>Складчато</a:t>
            </a:r>
            <a:r>
              <a:rPr lang="ru-RU" dirty="0"/>
              <a:t>-</a:t>
            </a:r>
            <a:r>
              <a:rPr lang="ru-RU" b="1" dirty="0"/>
              <a:t>глыбовые </a:t>
            </a:r>
            <a:r>
              <a:rPr lang="ru-RU" b="1" dirty="0" smtClean="0"/>
              <a:t>горы)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эпиплатформенные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занимают – 59 %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общей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площади гор. 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23476" y="2400198"/>
            <a:ext cx="1885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Альпы,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Кавказ,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Гималаи и др.</a:t>
            </a:r>
            <a:endParaRPr lang="en-US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98" y="4726645"/>
            <a:ext cx="3132518" cy="188601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1738" y="4979807"/>
            <a:ext cx="21042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Тянь-Шань,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Саяны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горы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Забайкалья,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Урал и др.</a:t>
            </a:r>
            <a:endParaRPr lang="en-US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208" y="4556502"/>
            <a:ext cx="3189768" cy="19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5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8464" y="237663"/>
            <a:ext cx="2429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Вулканические горы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64" y="606995"/>
            <a:ext cx="5198483" cy="31698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36" y="3961468"/>
            <a:ext cx="4983255" cy="27647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03587" y="237663"/>
            <a:ext cx="317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(вулканы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Гавайских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островов)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2992" y="4828059"/>
            <a:ext cx="4816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Эрозионные горы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(Африка, Большой каньон)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3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6698" y="299656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Вулканические и сейсмические пояса Земли</a:t>
            </a:r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660" y="975828"/>
            <a:ext cx="8061027" cy="497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81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14" y="646246"/>
            <a:ext cx="6060826" cy="3011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183" y="0"/>
            <a:ext cx="4721817" cy="35481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3225" y="139484"/>
            <a:ext cx="344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ельеф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Мирового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океана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376" y="4352923"/>
            <a:ext cx="2964328" cy="21253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89" y="3655023"/>
            <a:ext cx="2512258" cy="3124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4" y="4224981"/>
            <a:ext cx="4476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8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2854" y="604434"/>
            <a:ext cx="1066283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Рекомендуемая литература: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Калесник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С.В. Общие географические закономерности Земли. - М., 1970. – 283с.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Калесник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С.В. Основы общего землеведения. - М., 1955. – 464 с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Савцова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Т.М. Общее землеведение - М., 2003. – 416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Шубаев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Л.И. Общее землеведение. - М., 1977. – 455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Экологические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 литосферы. / Под ред. В.Т. Трофимова. – М., 2000. – 432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Козловский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Е.А. Новое о строении земной коры. – М., 1998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Леонтьев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О.К., Рычагов Г.И. Общая геоморфология. – М., 1998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Бердышев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С.Н. Популярный географический энциклопедический словарь. – М., 2002. – 768 с.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Географический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энциклопедический словарь. Географические названия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-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М., 1989. – 592 с.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2" b="2580"/>
          <a:stretch/>
        </p:blipFill>
        <p:spPr>
          <a:xfrm>
            <a:off x="1855694" y="712694"/>
            <a:ext cx="8982636" cy="59839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3509" y="35586"/>
            <a:ext cx="92950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Литосфера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внешняя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твёрдая оболочка Земли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расположенная ниже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атмосферы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гидросферы над астеносферой.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0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8999" y="198578"/>
            <a:ext cx="293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Четыре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типа земной коры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17" y="675429"/>
            <a:ext cx="9037671" cy="472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0260" y="5638835"/>
            <a:ext cx="11241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Типы земной коры (по М.В. Муратову):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вода,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осадочный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гранитный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базальтовый слой,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мантия Земли,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участки мантии, сложенные породами повышенной мощности,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участки мантии, сложенные породами пониженной мощности,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глубинные разломы,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вулканический конус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3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187761"/>
            <a:ext cx="4205444" cy="519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9" y="2152419"/>
            <a:ext cx="6420327" cy="369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18507" y="6036416"/>
            <a:ext cx="3945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Конвекционные токи в астеносфере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89077" y="5667084"/>
            <a:ext cx="2032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Дрейф материков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6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ис землеведение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176" y="345726"/>
            <a:ext cx="8552752" cy="534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8204" y="5690534"/>
            <a:ext cx="11003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Крупные литосферные плиты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границы расходящихся плит (цифры показывают скорость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спрединга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см/год); 2 – границы сходящихся плит (желоба и цепи альпийских гор);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мантийные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струи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вулканизм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горячих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точек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8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91" y="3814632"/>
            <a:ext cx="6468409" cy="304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0804" y="6374992"/>
            <a:ext cx="3994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материковой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земной коры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21" y="188030"/>
            <a:ext cx="6321370" cy="362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83924" y="867617"/>
            <a:ext cx="4768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Древние (докембрийские платформы): 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Северо-Американская,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Русская,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Сибирская,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Южно-Американская,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Африкано-Аравийская,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Индостанская,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8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Китайская,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Австралийская,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Антарктическая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69" y="263471"/>
            <a:ext cx="8727694" cy="61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7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1" y="190744"/>
            <a:ext cx="5708499" cy="3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geogr2prirod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t="15955" r="2888" b="8255"/>
          <a:stretch>
            <a:fillRect/>
          </a:stretch>
        </p:blipFill>
        <p:spPr bwMode="auto">
          <a:xfrm>
            <a:off x="6210300" y="3152775"/>
            <a:ext cx="59817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56133" y="2484917"/>
            <a:ext cx="3667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формы рельефа Земли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72250" y="4050246"/>
            <a:ext cx="3676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Гипсографическая кривая Земли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0317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7988" y="173776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79" y="912440"/>
            <a:ext cx="3057268" cy="20455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4104" y="4440573"/>
            <a:ext cx="1984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аккумулятивные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99" y="2215357"/>
            <a:ext cx="4025191" cy="31985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6326" y="5905307"/>
            <a:ext cx="1293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пластовые</a:t>
            </a:r>
            <a:endParaRPr lang="en-US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0" y="1632132"/>
            <a:ext cx="3592348" cy="23350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240" y="3550103"/>
            <a:ext cx="3238361" cy="21502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408450" y="6089973"/>
            <a:ext cx="1800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денудационные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09175" y="131883"/>
            <a:ext cx="8729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депрессии 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лежащие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ниже уровня моря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Прикаспийская низменность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низменные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 высотой от 0 до 200 м (Русская, Западно-Сибирская, Амазонская); 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возвышенные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 высотой от 200 до 500 м;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нагорные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равнины, поднимающиеся выше 500 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8805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E7658-F0E7-4726-AA3B-EF7EC572A88A}"/>
</file>

<file path=customXml/itemProps2.xml><?xml version="1.0" encoding="utf-8"?>
<ds:datastoreItem xmlns:ds="http://schemas.openxmlformats.org/officeDocument/2006/customXml" ds:itemID="{BB8ED905-A635-4CEF-8ABD-312182A1D2D1}"/>
</file>

<file path=customXml/itemProps3.xml><?xml version="1.0" encoding="utf-8"?>
<ds:datastoreItem xmlns:ds="http://schemas.openxmlformats.org/officeDocument/2006/customXml" ds:itemID="{812B1070-BBAD-4ED5-B4D1-37A3C33C84D9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359</Words>
  <Application>Microsoft Office PowerPoint</Application>
  <PresentationFormat>Широкоэкранный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Courier New</vt:lpstr>
      <vt:lpstr>Times New Roman</vt:lpstr>
      <vt:lpstr>Wingdings 3</vt:lpstr>
      <vt:lpstr>Легкий дым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</dc:title>
  <dc:creator>Seasalt</dc:creator>
  <cp:lastModifiedBy>Seasalt</cp:lastModifiedBy>
  <cp:revision>14</cp:revision>
  <dcterms:created xsi:type="dcterms:W3CDTF">2013-12-05T16:08:01Z</dcterms:created>
  <dcterms:modified xsi:type="dcterms:W3CDTF">2013-12-16T20:26:37Z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